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47" r:id="rId53"/>
    <p:sldId id="336" r:id="rId54"/>
    <p:sldId id="368" r:id="rId55"/>
    <p:sldId id="372" r:id="rId56"/>
    <p:sldId id="369" r:id="rId57"/>
    <p:sldId id="370" r:id="rId58"/>
    <p:sldId id="371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FBFBF"/>
    <a:srgbClr val="FFD966"/>
    <a:srgbClr val="D9D9D9"/>
    <a:srgbClr val="A6A6A6"/>
    <a:srgbClr val="404040"/>
    <a:srgbClr val="E6E6E6"/>
    <a:srgbClr val="BDD7EE"/>
    <a:srgbClr val="7B7B7B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631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32" y="9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28/11/2024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25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microsoft.com/office/2007/relationships/hdphoto" Target="../media/hdphoto3.wdp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94D3667-A82F-493A-A65F-87842E76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2399" y="1454375"/>
            <a:ext cx="1093853" cy="160669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2747EF9-AD0D-4D5B-BE6E-3952DD5E0A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4282" y="3248078"/>
            <a:ext cx="1093853" cy="160669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2E5D2C-912B-49C8-A244-26A412FDC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6014" y="3248078"/>
            <a:ext cx="1093853" cy="16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AC9C23A-81E4-4393-944F-0989AA4EAD48}"/>
              </a:ext>
            </a:extLst>
          </p:cNvPr>
          <p:cNvGrpSpPr/>
          <p:nvPr/>
        </p:nvGrpSpPr>
        <p:grpSpPr>
          <a:xfrm>
            <a:off x="8079241" y="730006"/>
            <a:ext cx="3456003" cy="1661988"/>
            <a:chOff x="7343362" y="1578128"/>
            <a:chExt cx="3456003" cy="166198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D98DFE6-A315-454E-8D38-8896149B2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3362" y="1578128"/>
              <a:ext cx="3456003" cy="1661988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28A229F-D342-4EB9-8048-608590B61CFA}"/>
                </a:ext>
              </a:extLst>
            </p:cNvPr>
            <p:cNvGrpSpPr/>
            <p:nvPr/>
          </p:nvGrpSpPr>
          <p:grpSpPr>
            <a:xfrm>
              <a:off x="8354076" y="2300897"/>
              <a:ext cx="1453167" cy="363122"/>
              <a:chOff x="8427101" y="2011240"/>
              <a:chExt cx="1453167" cy="363122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25832CB-5559-452B-AFE9-815E52DE8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858" y="2011240"/>
                <a:ext cx="302786" cy="302786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37B460-B6D6-41B2-B605-BE13449CD0D0}"/>
                  </a:ext>
                </a:extLst>
              </p:cNvPr>
              <p:cNvSpPr txBox="1"/>
              <p:nvPr/>
            </p:nvSpPr>
            <p:spPr>
              <a:xfrm>
                <a:off x="8427101" y="2189696"/>
                <a:ext cx="14531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조각 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× 200 </a:t>
                </a:r>
                <a:r>
                  <a:rPr lang="ko-KR" altLang="en-US" sz="600" dirty="0">
                    <a:solidFill>
                      <a:schemeClr val="bg1"/>
                    </a:solidFill>
                  </a:rPr>
                  <a:t>획득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FF99C9-6E4F-4521-BF1C-1A7004774692}"/>
                </a:ext>
              </a:extLst>
            </p:cNvPr>
            <p:cNvSpPr txBox="1"/>
            <p:nvPr/>
          </p:nvSpPr>
          <p:spPr>
            <a:xfrm>
              <a:off x="7976760" y="3035020"/>
              <a:ext cx="2195100" cy="20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2" y="75260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5260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32" y="739727"/>
            <a:ext cx="3867719" cy="5378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7519</TotalTime>
  <Pages>7</Pages>
  <Words>3181</Words>
  <Characters>0</Characters>
  <Application>Microsoft Office PowerPoint</Application>
  <DocSecurity>0</DocSecurity>
  <PresentationFormat>와이드스크린</PresentationFormat>
  <Lines>0</Lines>
  <Paragraphs>904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3822</cp:revision>
  <dcterms:modified xsi:type="dcterms:W3CDTF">2024-11-28T10:40:04Z</dcterms:modified>
  <cp:version>9.103.97.45139</cp:version>
</cp:coreProperties>
</file>